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279180"/>
            <a:ext cx="10572000" cy="2971051"/>
          </a:xfrm>
        </p:spPr>
        <p:txBody>
          <a:bodyPr/>
          <a:lstStyle/>
          <a:p>
            <a:r>
              <a:rPr lang="en-US" sz="60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PONS - Online-</a:t>
            </a:r>
            <a:r>
              <a:rPr lang="en-US" sz="6000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Wörterbuch</a:t>
            </a:r>
            <a:endParaRPr lang="ru-RU" sz="6000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6" y="3373216"/>
            <a:ext cx="3570514" cy="35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13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1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23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65234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51" y="0"/>
            <a:ext cx="5738948" cy="32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92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967" y="0"/>
            <a:ext cx="6588034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505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751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0" y="0"/>
            <a:ext cx="1218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17" y="0"/>
            <a:ext cx="5878286" cy="6858002"/>
          </a:xfrm>
        </p:spPr>
      </p:pic>
    </p:spTree>
    <p:extLst>
      <p:ext uri="{BB962C8B-B14F-4D97-AF65-F5344CB8AC3E}">
        <p14:creationId xmlns:p14="http://schemas.microsoft.com/office/powerpoint/2010/main" val="4268254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создания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581" y="1985554"/>
            <a:ext cx="10554574" cy="4134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1948 году в </a:t>
            </a:r>
            <a:r>
              <a:rPr lang="ru-RU" sz="3200" dirty="0" err="1"/>
              <a:t>Штуттгарте</a:t>
            </a:r>
            <a:r>
              <a:rPr lang="ru-RU" sz="3200" dirty="0"/>
              <a:t> под фирменным знаком </a:t>
            </a:r>
            <a:r>
              <a:rPr lang="ru-RU" sz="3200" dirty="0" err="1"/>
              <a:t>Klett</a:t>
            </a:r>
            <a:r>
              <a:rPr lang="ru-RU" sz="3200" dirty="0"/>
              <a:t> появился первый словарь английского языка, за которым в 1960 году последовал первый словарь французского языка. Логотип PONS был основан в 1978 году, идея названия принадлежала издателю </a:t>
            </a:r>
            <a:r>
              <a:rPr lang="ru-RU" sz="3200" dirty="0" err="1"/>
              <a:t>Михаелю</a:t>
            </a:r>
            <a:r>
              <a:rPr lang="ru-RU" sz="3200" dirty="0"/>
              <a:t> </a:t>
            </a:r>
            <a:r>
              <a:rPr lang="ru-RU" sz="3200" dirty="0" err="1"/>
              <a:t>Клетту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8491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PONS- </a:t>
            </a:r>
            <a:r>
              <a:rPr lang="ru-RU" dirty="0" smtClean="0"/>
              <a:t>классическое издательство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PONS предлагает словари, языковые курсы, грамматику и пособия для учеников - для разных уровней владения языком, от начинающих до профессиональных пользователей – на более чем 30-ти языках от арабского до венгерского.</a:t>
            </a:r>
          </a:p>
        </p:txBody>
      </p:sp>
    </p:spTree>
    <p:extLst>
      <p:ext uri="{BB962C8B-B14F-4D97-AF65-F5344CB8AC3E}">
        <p14:creationId xmlns:p14="http://schemas.microsoft.com/office/powerpoint/2010/main" val="1934812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447188"/>
            <a:ext cx="11212181" cy="970450"/>
          </a:xfrm>
        </p:spPr>
        <p:txBody>
          <a:bodyPr/>
          <a:lstStyle/>
          <a:p>
            <a:r>
              <a:rPr lang="ru-RU" dirty="0"/>
              <a:t>PONS - языковой провайдер в 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2001 году PONS поставил в интернет свой первый двуязычный онлайн-словарь для пяти языков, немецко-английский, -итальянский, -французский, -испанский и -польский. В каждом соответственно 120 000 ключевых слов и </a:t>
            </a:r>
            <a:r>
              <a:rPr lang="ru-RU" sz="3200" dirty="0" smtClean="0"/>
              <a:t>речевых </a:t>
            </a:r>
            <a:r>
              <a:rPr lang="ru-RU" sz="3200" dirty="0"/>
              <a:t>оборотов.</a:t>
            </a:r>
          </a:p>
        </p:txBody>
      </p:sp>
    </p:spTree>
    <p:extLst>
      <p:ext uri="{BB962C8B-B14F-4D97-AF65-F5344CB8AC3E}">
        <p14:creationId xmlns:p14="http://schemas.microsoft.com/office/powerpoint/2010/main" val="3418944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Онлайн-словарь </a:t>
            </a:r>
            <a:r>
              <a:rPr lang="de-DE" dirty="0" smtClean="0"/>
              <a:t>www.PONS.</a:t>
            </a:r>
            <a:r>
              <a:rPr lang="en-US" dirty="0" smtClean="0"/>
              <a:t>de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" y="2222287"/>
            <a:ext cx="11521440" cy="3930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C 15-го октября 2008 года в интернете существует новый, финансируемый рекламой, онлайн-словарь www.pons.eu. Пользователи могут запросить в нём 4,5 миллиона слов и выражений на пяти языках, на немецко-английском, -французском, -испанском, -итальянском и –</a:t>
            </a:r>
            <a:r>
              <a:rPr lang="ru-RU" sz="2800" dirty="0" smtClean="0"/>
              <a:t>польском.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8919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022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0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31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итаты">
  <a:themeElements>
    <a:clrScheme name="Другая 5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069C18"/>
      </a:accent1>
      <a:accent2>
        <a:srgbClr val="00B050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178</Words>
  <Application>Microsoft Office PowerPoint</Application>
  <PresentationFormat>Широкоэкранный</PresentationFormat>
  <Paragraphs>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Цитаты</vt:lpstr>
      <vt:lpstr>PONS - Online-Wörterbuch</vt:lpstr>
      <vt:lpstr>История создания </vt:lpstr>
      <vt:lpstr>PONS- классическое издательство </vt:lpstr>
      <vt:lpstr>PONS - языковой провайдер в интернете</vt:lpstr>
      <vt:lpstr>Онлайн-словарь www.PONS.de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PONS - Online-Wörterbuch</dc:title>
  <dc:creator>катя</dc:creator>
  <cp:lastModifiedBy>катя</cp:lastModifiedBy>
  <cp:revision>9</cp:revision>
  <dcterms:created xsi:type="dcterms:W3CDTF">2017-03-06T20:22:06Z</dcterms:created>
  <dcterms:modified xsi:type="dcterms:W3CDTF">2017-03-06T21:46:01Z</dcterms:modified>
</cp:coreProperties>
</file>